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2" r:id="rId6"/>
    <p:sldId id="262" r:id="rId7"/>
    <p:sldId id="273" r:id="rId8"/>
    <p:sldId id="270" r:id="rId9"/>
    <p:sldId id="271" r:id="rId10"/>
  </p:sldIdLst>
  <p:sldSz cx="12192000" cy="6858000"/>
  <p:notesSz cx="12192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RITCHIE" userId="9925d83034b6022d" providerId="LiveId" clId="{1CF29ED9-A524-4F9C-9197-47C113494A79}"/>
    <pc:docChg chg="undo redo custSel modSld">
      <pc:chgData name="MARC RITCHIE" userId="9925d83034b6022d" providerId="LiveId" clId="{1CF29ED9-A524-4F9C-9197-47C113494A79}" dt="2022-11-05T12:43:24.691" v="329" actId="6549"/>
      <pc:docMkLst>
        <pc:docMk/>
      </pc:docMkLst>
      <pc:sldChg chg="modSp mod">
        <pc:chgData name="MARC RITCHIE" userId="9925d83034b6022d" providerId="LiveId" clId="{1CF29ED9-A524-4F9C-9197-47C113494A79}" dt="2022-11-05T12:41:19.444" v="282" actId="14100"/>
        <pc:sldMkLst>
          <pc:docMk/>
          <pc:sldMk cId="0" sldId="256"/>
        </pc:sldMkLst>
        <pc:spChg chg="mod">
          <ac:chgData name="MARC RITCHIE" userId="9925d83034b6022d" providerId="LiveId" clId="{1CF29ED9-A524-4F9C-9197-47C113494A79}" dt="2022-11-05T12:41:19.444" v="282" actId="14100"/>
          <ac:spMkLst>
            <pc:docMk/>
            <pc:sldMk cId="0" sldId="256"/>
            <ac:spMk id="11" creationId="{00000000-0000-0000-0000-000000000000}"/>
          </ac:spMkLst>
        </pc:spChg>
      </pc:sldChg>
      <pc:sldChg chg="modSp mod">
        <pc:chgData name="MARC RITCHIE" userId="9925d83034b6022d" providerId="LiveId" clId="{1CF29ED9-A524-4F9C-9197-47C113494A79}" dt="2022-11-02T16:30:55.269" v="278" actId="20577"/>
        <pc:sldMkLst>
          <pc:docMk/>
          <pc:sldMk cId="0" sldId="258"/>
        </pc:sldMkLst>
        <pc:spChg chg="mod">
          <ac:chgData name="MARC RITCHIE" userId="9925d83034b6022d" providerId="LiveId" clId="{1CF29ED9-A524-4F9C-9197-47C113494A79}" dt="2022-11-02T13:34:38.985" v="67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MARC RITCHIE" userId="9925d83034b6022d" providerId="LiveId" clId="{1CF29ED9-A524-4F9C-9197-47C113494A79}" dt="2022-11-02T16:30:33.947" v="265" actId="20577"/>
          <ac:spMkLst>
            <pc:docMk/>
            <pc:sldMk cId="0" sldId="258"/>
            <ac:spMk id="7" creationId="{DC0307DD-9A6F-925B-F340-6768B777B801}"/>
          </ac:spMkLst>
        </pc:spChg>
        <pc:spChg chg="mod">
          <ac:chgData name="MARC RITCHIE" userId="9925d83034b6022d" providerId="LiveId" clId="{1CF29ED9-A524-4F9C-9197-47C113494A79}" dt="2022-11-02T16:30:55.269" v="278" actId="20577"/>
          <ac:spMkLst>
            <pc:docMk/>
            <pc:sldMk cId="0" sldId="258"/>
            <ac:spMk id="8" creationId="{5EFE913E-09BF-14CA-6893-F57D7D1B28B4}"/>
          </ac:spMkLst>
        </pc:spChg>
      </pc:sldChg>
      <pc:sldChg chg="modSp mod">
        <pc:chgData name="MARC RITCHIE" userId="9925d83034b6022d" providerId="LiveId" clId="{1CF29ED9-A524-4F9C-9197-47C113494A79}" dt="2022-11-02T13:08:15.130" v="60" actId="20577"/>
        <pc:sldMkLst>
          <pc:docMk/>
          <pc:sldMk cId="0" sldId="259"/>
        </pc:sldMkLst>
        <pc:spChg chg="mod">
          <ac:chgData name="MARC RITCHIE" userId="9925d83034b6022d" providerId="LiveId" clId="{1CF29ED9-A524-4F9C-9197-47C113494A79}" dt="2022-11-02T13:08:15.130" v="60" actId="20577"/>
          <ac:spMkLst>
            <pc:docMk/>
            <pc:sldMk cId="0" sldId="259"/>
            <ac:spMk id="5" creationId="{0592CAE5-4E6F-0CD5-6C18-10E143E0F3E2}"/>
          </ac:spMkLst>
        </pc:spChg>
      </pc:sldChg>
      <pc:sldChg chg="modSp mod">
        <pc:chgData name="MARC RITCHIE" userId="9925d83034b6022d" providerId="LiveId" clId="{1CF29ED9-A524-4F9C-9197-47C113494A79}" dt="2022-11-02T11:06:20.926" v="35" actId="20577"/>
        <pc:sldMkLst>
          <pc:docMk/>
          <pc:sldMk cId="0" sldId="270"/>
        </pc:sldMkLst>
        <pc:spChg chg="mod">
          <ac:chgData name="MARC RITCHIE" userId="9925d83034b6022d" providerId="LiveId" clId="{1CF29ED9-A524-4F9C-9197-47C113494A79}" dt="2022-11-02T11:06:20.926" v="35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MARC RITCHIE" userId="9925d83034b6022d" providerId="LiveId" clId="{1CF29ED9-A524-4F9C-9197-47C113494A79}" dt="2022-11-05T12:43:24.691" v="329" actId="6549"/>
        <pc:sldMkLst>
          <pc:docMk/>
          <pc:sldMk cId="0" sldId="271"/>
        </pc:sldMkLst>
        <pc:spChg chg="mod">
          <ac:chgData name="MARC RITCHIE" userId="9925d83034b6022d" providerId="LiveId" clId="{1CF29ED9-A524-4F9C-9197-47C113494A79}" dt="2022-11-05T12:43:24.691" v="329" actId="6549"/>
          <ac:spMkLst>
            <pc:docMk/>
            <pc:sldMk cId="0" sldId="271"/>
            <ac:spMk id="3" creationId="{00000000-0000-0000-0000-000000000000}"/>
          </ac:spMkLst>
        </pc:spChg>
      </pc:sldChg>
      <pc:sldChg chg="addSp modSp mod">
        <pc:chgData name="MARC RITCHIE" userId="9925d83034b6022d" providerId="LiveId" clId="{1CF29ED9-A524-4F9C-9197-47C113494A79}" dt="2022-11-05T12:42:34.380" v="301" actId="20577"/>
        <pc:sldMkLst>
          <pc:docMk/>
          <pc:sldMk cId="1948529270" sldId="272"/>
        </pc:sldMkLst>
        <pc:spChg chg="mod">
          <ac:chgData name="MARC RITCHIE" userId="9925d83034b6022d" providerId="LiveId" clId="{1CF29ED9-A524-4F9C-9197-47C113494A79}" dt="2022-11-02T11:07:48.415" v="54" actId="1076"/>
          <ac:spMkLst>
            <pc:docMk/>
            <pc:sldMk cId="1948529270" sldId="272"/>
            <ac:spMk id="3" creationId="{00000000-0000-0000-0000-000000000000}"/>
          </ac:spMkLst>
        </pc:spChg>
        <pc:spChg chg="mod">
          <ac:chgData name="MARC RITCHIE" userId="9925d83034b6022d" providerId="LiveId" clId="{1CF29ED9-A524-4F9C-9197-47C113494A79}" dt="2022-11-05T12:42:34.380" v="301" actId="20577"/>
          <ac:spMkLst>
            <pc:docMk/>
            <pc:sldMk cId="1948529270" sldId="272"/>
            <ac:spMk id="5" creationId="{0B0C2A5F-576B-3618-EDFA-CD5AA98CCC28}"/>
          </ac:spMkLst>
        </pc:spChg>
        <pc:picChg chg="add mod modCrop">
          <ac:chgData name="MARC RITCHIE" userId="9925d83034b6022d" providerId="LiveId" clId="{1CF29ED9-A524-4F9C-9197-47C113494A79}" dt="2022-11-02T11:07:33.296" v="52" actId="14100"/>
          <ac:picMkLst>
            <pc:docMk/>
            <pc:sldMk cId="1948529270" sldId="272"/>
            <ac:picMk id="4" creationId="{9ED27C90-77AB-A6BB-DC74-1D9982A04C9A}"/>
          </ac:picMkLst>
        </pc:picChg>
      </pc:sldChg>
    </pc:docChg>
  </pc:docChgLst>
  <pc:docChgLst>
    <pc:chgData name="MARC RITCHIE" userId="9925d83034b6022d" providerId="LiveId" clId="{0D516985-1071-4C3B-966C-2F8E1D3F104D}"/>
    <pc:docChg chg="undo custSel modSld">
      <pc:chgData name="MARC RITCHIE" userId="9925d83034b6022d" providerId="LiveId" clId="{0D516985-1071-4C3B-966C-2F8E1D3F104D}" dt="2022-10-10T10:26:47.572" v="2016" actId="20577"/>
      <pc:docMkLst>
        <pc:docMk/>
      </pc:docMkLst>
      <pc:sldChg chg="addSp delSp modSp mod">
        <pc:chgData name="MARC RITCHIE" userId="9925d83034b6022d" providerId="LiveId" clId="{0D516985-1071-4C3B-966C-2F8E1D3F104D}" dt="2022-10-10T10:26:47.572" v="2016" actId="20577"/>
        <pc:sldMkLst>
          <pc:docMk/>
          <pc:sldMk cId="0" sldId="258"/>
        </pc:sldMkLst>
        <pc:spChg chg="add del mod">
          <ac:chgData name="MARC RITCHIE" userId="9925d83034b6022d" providerId="LiveId" clId="{0D516985-1071-4C3B-966C-2F8E1D3F104D}" dt="2022-10-02T07:16:30.105" v="807"/>
          <ac:spMkLst>
            <pc:docMk/>
            <pc:sldMk cId="0" sldId="258"/>
            <ac:spMk id="2" creationId="{94731EED-C7DF-D06C-2DD9-EF60982DD1DD}"/>
          </ac:spMkLst>
        </pc:spChg>
        <pc:spChg chg="add del mod">
          <ac:chgData name="MARC RITCHIE" userId="9925d83034b6022d" providerId="LiveId" clId="{0D516985-1071-4C3B-966C-2F8E1D3F104D}" dt="2022-10-02T07:26:12.144" v="1479" actId="21"/>
          <ac:spMkLst>
            <pc:docMk/>
            <pc:sldMk cId="0" sldId="258"/>
            <ac:spMk id="4" creationId="{0C449CF4-3D6C-9996-D12C-CE231017CA9F}"/>
          </ac:spMkLst>
        </pc:spChg>
        <pc:spChg chg="mod">
          <ac:chgData name="MARC RITCHIE" userId="9925d83034b6022d" providerId="LiveId" clId="{0D516985-1071-4C3B-966C-2F8E1D3F104D}" dt="2022-10-06T12:16:41.959" v="1968" actId="6549"/>
          <ac:spMkLst>
            <pc:docMk/>
            <pc:sldMk cId="0" sldId="258"/>
            <ac:spMk id="5" creationId="{00000000-0000-0000-0000-000000000000}"/>
          </ac:spMkLst>
        </pc:spChg>
        <pc:spChg chg="mod">
          <ac:chgData name="MARC RITCHIE" userId="9925d83034b6022d" providerId="LiveId" clId="{0D516985-1071-4C3B-966C-2F8E1D3F104D}" dt="2022-10-10T10:26:47.572" v="2016" actId="20577"/>
          <ac:spMkLst>
            <pc:docMk/>
            <pc:sldMk cId="0" sldId="258"/>
            <ac:spMk id="7" creationId="{DC0307DD-9A6F-925B-F340-6768B777B801}"/>
          </ac:spMkLst>
        </pc:spChg>
        <pc:spChg chg="mod">
          <ac:chgData name="MARC RITCHIE" userId="9925d83034b6022d" providerId="LiveId" clId="{0D516985-1071-4C3B-966C-2F8E1D3F104D}" dt="2022-10-06T11:57:42.983" v="1964" actId="6549"/>
          <ac:spMkLst>
            <pc:docMk/>
            <pc:sldMk cId="0" sldId="258"/>
            <ac:spMk id="8" creationId="{5EFE913E-09BF-14CA-6893-F57D7D1B28B4}"/>
          </ac:spMkLst>
        </pc:spChg>
      </pc:sldChg>
      <pc:sldChg chg="modSp mod">
        <pc:chgData name="MARC RITCHIE" userId="9925d83034b6022d" providerId="LiveId" clId="{0D516985-1071-4C3B-966C-2F8E1D3F104D}" dt="2022-10-02T07:15:19.479" v="786" actId="6549"/>
        <pc:sldMkLst>
          <pc:docMk/>
          <pc:sldMk cId="0" sldId="259"/>
        </pc:sldMkLst>
        <pc:spChg chg="mod">
          <ac:chgData name="MARC RITCHIE" userId="9925d83034b6022d" providerId="LiveId" clId="{0D516985-1071-4C3B-966C-2F8E1D3F104D}" dt="2022-10-02T06:55:34.523" v="6" actId="20577"/>
          <ac:spMkLst>
            <pc:docMk/>
            <pc:sldMk cId="0" sldId="259"/>
            <ac:spMk id="6" creationId="{8EE6263B-A604-B9FE-9A91-932AB9535CC2}"/>
          </ac:spMkLst>
        </pc:spChg>
        <pc:spChg chg="mod">
          <ac:chgData name="MARC RITCHIE" userId="9925d83034b6022d" providerId="LiveId" clId="{0D516985-1071-4C3B-966C-2F8E1D3F104D}" dt="2022-10-02T07:15:19.479" v="786" actId="6549"/>
          <ac:spMkLst>
            <pc:docMk/>
            <pc:sldMk cId="0" sldId="259"/>
            <ac:spMk id="8" creationId="{485E0B56-4B39-DAE9-94B4-5B80220B6484}"/>
          </ac:spMkLst>
        </pc:spChg>
      </pc:sldChg>
      <pc:sldChg chg="modSp mod">
        <pc:chgData name="MARC RITCHIE" userId="9925d83034b6022d" providerId="LiveId" clId="{0D516985-1071-4C3B-966C-2F8E1D3F104D}" dt="2022-10-02T07:28:08.391" v="1605" actId="20577"/>
        <pc:sldMkLst>
          <pc:docMk/>
          <pc:sldMk cId="0" sldId="262"/>
        </pc:sldMkLst>
        <pc:spChg chg="mod">
          <ac:chgData name="MARC RITCHIE" userId="9925d83034b6022d" providerId="LiveId" clId="{0D516985-1071-4C3B-966C-2F8E1D3F104D}" dt="2022-10-02T07:28:08.391" v="1605" actId="20577"/>
          <ac:spMkLst>
            <pc:docMk/>
            <pc:sldMk cId="0" sldId="262"/>
            <ac:spMk id="5" creationId="{0B0C2A5F-576B-3618-EDFA-CD5AA98CCC28}"/>
          </ac:spMkLst>
        </pc:spChg>
      </pc:sldChg>
      <pc:sldChg chg="modSp mod">
        <pc:chgData name="MARC RITCHIE" userId="9925d83034b6022d" providerId="LiveId" clId="{0D516985-1071-4C3B-966C-2F8E1D3F104D}" dt="2022-10-02T07:35:29.941" v="1849" actId="20577"/>
        <pc:sldMkLst>
          <pc:docMk/>
          <pc:sldMk cId="0" sldId="271"/>
        </pc:sldMkLst>
        <pc:spChg chg="mod">
          <ac:chgData name="MARC RITCHIE" userId="9925d83034b6022d" providerId="LiveId" clId="{0D516985-1071-4C3B-966C-2F8E1D3F104D}" dt="2022-10-02T07:35:29.941" v="1849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 mod">
        <pc:chgData name="MARC RITCHIE" userId="9925d83034b6022d" providerId="LiveId" clId="{0D516985-1071-4C3B-966C-2F8E1D3F104D}" dt="2022-10-02T07:35:15.850" v="1847" actId="20577"/>
        <pc:sldMkLst>
          <pc:docMk/>
          <pc:sldMk cId="2009897882" sldId="273"/>
        </pc:sldMkLst>
        <pc:graphicFrameChg chg="mod modGraphic">
          <ac:chgData name="MARC RITCHIE" userId="9925d83034b6022d" providerId="LiveId" clId="{0D516985-1071-4C3B-966C-2F8E1D3F104D}" dt="2022-10-02T07:35:15.850" v="1847" actId="20577"/>
          <ac:graphicFrameMkLst>
            <pc:docMk/>
            <pc:sldMk cId="2009897882" sldId="273"/>
            <ac:graphicFrameMk id="2" creationId="{4EC81FB5-A79F-AC47-661F-12131BF48927}"/>
          </ac:graphicFrameMkLst>
        </pc:graphicFrameChg>
      </pc:sldChg>
    </pc:docChg>
  </pc:docChgLst>
  <pc:docChgLst>
    <pc:chgData name="MARC RITCHIE" userId="9925d83034b6022d" providerId="LiveId" clId="{E477CAF1-E87E-4307-8723-ACB4FBAE3408}"/>
    <pc:docChg chg="custSel modSld">
      <pc:chgData name="MARC RITCHIE" userId="9925d83034b6022d" providerId="LiveId" clId="{E477CAF1-E87E-4307-8723-ACB4FBAE3408}" dt="2022-10-12T17:31:14.151" v="88" actId="20577"/>
      <pc:docMkLst>
        <pc:docMk/>
      </pc:docMkLst>
      <pc:sldChg chg="delSp modSp mod">
        <pc:chgData name="MARC RITCHIE" userId="9925d83034b6022d" providerId="LiveId" clId="{E477CAF1-E87E-4307-8723-ACB4FBAE3408}" dt="2022-10-11T10:39:36.893" v="1" actId="21"/>
        <pc:sldMkLst>
          <pc:docMk/>
          <pc:sldMk cId="0" sldId="256"/>
        </pc:sldMkLst>
        <pc:spChg chg="del mod">
          <ac:chgData name="MARC RITCHIE" userId="9925d83034b6022d" providerId="LiveId" clId="{E477CAF1-E87E-4307-8723-ACB4FBAE3408}" dt="2022-10-11T10:39:36.893" v="1" actId="21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MARC RITCHIE" userId="9925d83034b6022d" providerId="LiveId" clId="{E477CAF1-E87E-4307-8723-ACB4FBAE3408}" dt="2022-10-12T17:31:14.151" v="88" actId="20577"/>
        <pc:sldMkLst>
          <pc:docMk/>
          <pc:sldMk cId="0" sldId="258"/>
        </pc:sldMkLst>
        <pc:spChg chg="mod">
          <ac:chgData name="MARC RITCHIE" userId="9925d83034b6022d" providerId="LiveId" clId="{E477CAF1-E87E-4307-8723-ACB4FBAE3408}" dt="2022-10-12T17:29:51.792" v="62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ARC RITCHIE" userId="9925d83034b6022d" providerId="LiveId" clId="{E477CAF1-E87E-4307-8723-ACB4FBAE3408}" dt="2022-10-12T17:31:14.151" v="88" actId="20577"/>
          <ac:spMkLst>
            <pc:docMk/>
            <pc:sldMk cId="0" sldId="258"/>
            <ac:spMk id="7" creationId="{DC0307DD-9A6F-925B-F340-6768B777B801}"/>
          </ac:spMkLst>
        </pc:spChg>
        <pc:spChg chg="mod">
          <ac:chgData name="MARC RITCHIE" userId="9925d83034b6022d" providerId="LiveId" clId="{E477CAF1-E87E-4307-8723-ACB4FBAE3408}" dt="2022-10-12T17:30:51.836" v="67" actId="20577"/>
          <ac:spMkLst>
            <pc:docMk/>
            <pc:sldMk cId="0" sldId="258"/>
            <ac:spMk id="8" creationId="{5EFE913E-09BF-14CA-6893-F57D7D1B28B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C1248-2ACB-41D1-B04B-A4E189C0F0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BD9F09-7203-4590-A785-14500A136D4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b="1" dirty="0"/>
            <a:t>BUDDY SYSTEM AT LOWER LEVELS </a:t>
          </a:r>
        </a:p>
      </dgm:t>
    </dgm:pt>
    <dgm:pt modelId="{B99E94E3-FD9D-45FA-8753-D960D5D2C072}" type="parTrans" cxnId="{843AAA2A-F80D-4392-B750-C9D0DF0E1FCC}">
      <dgm:prSet/>
      <dgm:spPr/>
      <dgm:t>
        <a:bodyPr/>
        <a:lstStyle/>
        <a:p>
          <a:endParaRPr lang="en-GB"/>
        </a:p>
      </dgm:t>
    </dgm:pt>
    <dgm:pt modelId="{84C38B22-41E7-4148-BA9C-F6886AC39BC6}" type="sibTrans" cxnId="{843AAA2A-F80D-4392-B750-C9D0DF0E1FCC}">
      <dgm:prSet/>
      <dgm:spPr/>
      <dgm:t>
        <a:bodyPr/>
        <a:lstStyle/>
        <a:p>
          <a:endParaRPr lang="en-GB"/>
        </a:p>
      </dgm:t>
    </dgm:pt>
    <dgm:pt modelId="{C60FA0D0-3268-4D92-8B80-4BFBD3128C3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800" b="1" dirty="0"/>
            <a:t>TASTER SESSIONS </a:t>
          </a:r>
        </a:p>
      </dgm:t>
    </dgm:pt>
    <dgm:pt modelId="{C607E571-3031-4218-87D5-B1A9C52C842B}" type="parTrans" cxnId="{5866426A-CA66-4C0B-B97C-C9884A35FB6E}">
      <dgm:prSet/>
      <dgm:spPr/>
      <dgm:t>
        <a:bodyPr/>
        <a:lstStyle/>
        <a:p>
          <a:endParaRPr lang="en-GB"/>
        </a:p>
      </dgm:t>
    </dgm:pt>
    <dgm:pt modelId="{CAB4E866-4A28-41AC-A061-6400C7F1B933}" type="sibTrans" cxnId="{5866426A-CA66-4C0B-B97C-C9884A35FB6E}">
      <dgm:prSet/>
      <dgm:spPr/>
      <dgm:t>
        <a:bodyPr/>
        <a:lstStyle/>
        <a:p>
          <a:endParaRPr lang="en-GB"/>
        </a:p>
      </dgm:t>
    </dgm:pt>
    <dgm:pt modelId="{9CE85D9C-4FD8-464B-837D-FE68A401B4C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/>
            <a:t>ACCESSIBLE LEARNING RESOURCES </a:t>
          </a:r>
          <a:endParaRPr lang="en-GB" sz="2400" b="1" dirty="0"/>
        </a:p>
      </dgm:t>
    </dgm:pt>
    <dgm:pt modelId="{6D80CACB-5DE6-412C-A3E7-E330AB352FD0}" type="parTrans" cxnId="{AB666B27-4595-4A39-8951-CEAEA7C59F5C}">
      <dgm:prSet/>
      <dgm:spPr/>
      <dgm:t>
        <a:bodyPr/>
        <a:lstStyle/>
        <a:p>
          <a:endParaRPr lang="en-GB"/>
        </a:p>
      </dgm:t>
    </dgm:pt>
    <dgm:pt modelId="{BAA48592-FB3B-483F-8355-B01FCD8AB124}" type="sibTrans" cxnId="{AB666B27-4595-4A39-8951-CEAEA7C59F5C}">
      <dgm:prSet/>
      <dgm:spPr/>
      <dgm:t>
        <a:bodyPr/>
        <a:lstStyle/>
        <a:p>
          <a:endParaRPr lang="en-GB"/>
        </a:p>
      </dgm:t>
    </dgm:pt>
    <dgm:pt modelId="{2696E09E-5142-4F1A-867F-4947D88A292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b="1" dirty="0"/>
            <a:t>ASKING MENTEES ASPIRATIONS </a:t>
          </a:r>
        </a:p>
      </dgm:t>
    </dgm:pt>
    <dgm:pt modelId="{B1916531-96AD-4469-9A92-FEBF61D39CE8}" type="parTrans" cxnId="{3D571176-451D-4589-8E87-D57DEEB7AB93}">
      <dgm:prSet/>
      <dgm:spPr/>
      <dgm:t>
        <a:bodyPr/>
        <a:lstStyle/>
        <a:p>
          <a:endParaRPr lang="en-GB"/>
        </a:p>
      </dgm:t>
    </dgm:pt>
    <dgm:pt modelId="{5A2AEDD9-375D-4B33-9E23-6351F5C9FAF2}" type="sibTrans" cxnId="{3D571176-451D-4589-8E87-D57DEEB7AB93}">
      <dgm:prSet/>
      <dgm:spPr/>
      <dgm:t>
        <a:bodyPr/>
        <a:lstStyle/>
        <a:p>
          <a:endParaRPr lang="en-GB"/>
        </a:p>
      </dgm:t>
    </dgm:pt>
    <dgm:pt modelId="{4A95D2CB-7FA4-49D7-80E4-9FF690951AD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b="1" dirty="0"/>
            <a:t>OPPORTUNITIES TO SHADOW EXPERIENCED OFFICIALS </a:t>
          </a:r>
        </a:p>
      </dgm:t>
    </dgm:pt>
    <dgm:pt modelId="{DFD3A410-1768-4185-B289-44C41209E557}" type="parTrans" cxnId="{1E9F243F-08C9-406C-A29E-628A81F779CD}">
      <dgm:prSet/>
      <dgm:spPr/>
      <dgm:t>
        <a:bodyPr/>
        <a:lstStyle/>
        <a:p>
          <a:endParaRPr lang="en-GB"/>
        </a:p>
      </dgm:t>
    </dgm:pt>
    <dgm:pt modelId="{D2C01D01-5376-4120-B047-EB4D71439C50}" type="sibTrans" cxnId="{1E9F243F-08C9-406C-A29E-628A81F779CD}">
      <dgm:prSet/>
      <dgm:spPr/>
      <dgm:t>
        <a:bodyPr/>
        <a:lstStyle/>
        <a:p>
          <a:endParaRPr lang="en-GB"/>
        </a:p>
      </dgm:t>
    </dgm:pt>
    <dgm:pt modelId="{F92475C1-1DE1-415B-86E6-C0D0F876F42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/>
            <a:t>LEARNING EXPERIENCE AT OWN PACE</a:t>
          </a:r>
          <a:endParaRPr lang="en-GB" sz="2400" b="1" dirty="0"/>
        </a:p>
      </dgm:t>
    </dgm:pt>
    <dgm:pt modelId="{9E46991D-5059-4DAF-9F4C-2C788AA1BBD8}" type="parTrans" cxnId="{B4E7033C-6A83-4F08-9BCD-545A8B74AEC5}">
      <dgm:prSet/>
      <dgm:spPr/>
      <dgm:t>
        <a:bodyPr/>
        <a:lstStyle/>
        <a:p>
          <a:endParaRPr lang="en-GB"/>
        </a:p>
      </dgm:t>
    </dgm:pt>
    <dgm:pt modelId="{E2D2742C-4ABD-4240-93CD-FC3177FF5A3E}" type="sibTrans" cxnId="{B4E7033C-6A83-4F08-9BCD-545A8B74AEC5}">
      <dgm:prSet/>
      <dgm:spPr/>
      <dgm:t>
        <a:bodyPr/>
        <a:lstStyle/>
        <a:p>
          <a:endParaRPr lang="en-GB"/>
        </a:p>
      </dgm:t>
    </dgm:pt>
    <dgm:pt modelId="{E8FF2667-D970-47A1-8144-8DC03EBD2BD2}" type="pres">
      <dgm:prSet presAssocID="{816C1248-2ACB-41D1-B04B-A4E189C0F0D1}" presName="diagram" presStyleCnt="0">
        <dgm:presLayoutVars>
          <dgm:dir/>
          <dgm:resizeHandles val="exact"/>
        </dgm:presLayoutVars>
      </dgm:prSet>
      <dgm:spPr/>
    </dgm:pt>
    <dgm:pt modelId="{AB09CCEB-6804-4FD8-854B-8CC0D04897D6}" type="pres">
      <dgm:prSet presAssocID="{97BD9F09-7203-4590-A785-14500A136D48}" presName="node" presStyleLbl="node1" presStyleIdx="0" presStyleCnt="6">
        <dgm:presLayoutVars>
          <dgm:bulletEnabled val="1"/>
        </dgm:presLayoutVars>
      </dgm:prSet>
      <dgm:spPr/>
    </dgm:pt>
    <dgm:pt modelId="{46A09F5B-7198-4A91-A517-0876C9A7E10D}" type="pres">
      <dgm:prSet presAssocID="{84C38B22-41E7-4148-BA9C-F6886AC39BC6}" presName="sibTrans" presStyleCnt="0"/>
      <dgm:spPr/>
    </dgm:pt>
    <dgm:pt modelId="{4CECBD8B-B8CC-46FA-AFE1-83B9863F6402}" type="pres">
      <dgm:prSet presAssocID="{C60FA0D0-3268-4D92-8B80-4BFBD3128C3C}" presName="node" presStyleLbl="node1" presStyleIdx="1" presStyleCnt="6" custLinFactNeighborX="638" custLinFactNeighborY="-2305">
        <dgm:presLayoutVars>
          <dgm:bulletEnabled val="1"/>
        </dgm:presLayoutVars>
      </dgm:prSet>
      <dgm:spPr/>
    </dgm:pt>
    <dgm:pt modelId="{3B200EA6-4F20-4F39-8CC1-6B43DC45DBED}" type="pres">
      <dgm:prSet presAssocID="{CAB4E866-4A28-41AC-A061-6400C7F1B933}" presName="sibTrans" presStyleCnt="0"/>
      <dgm:spPr/>
    </dgm:pt>
    <dgm:pt modelId="{7DD72407-045D-4D82-A041-1E8FAA783F4F}" type="pres">
      <dgm:prSet presAssocID="{9CE85D9C-4FD8-464B-837D-FE68A401B4C1}" presName="node" presStyleLbl="node1" presStyleIdx="2" presStyleCnt="6">
        <dgm:presLayoutVars>
          <dgm:bulletEnabled val="1"/>
        </dgm:presLayoutVars>
      </dgm:prSet>
      <dgm:spPr/>
    </dgm:pt>
    <dgm:pt modelId="{9364ACF2-8E63-4260-AE60-425742F3B32D}" type="pres">
      <dgm:prSet presAssocID="{BAA48592-FB3B-483F-8355-B01FCD8AB124}" presName="sibTrans" presStyleCnt="0"/>
      <dgm:spPr/>
    </dgm:pt>
    <dgm:pt modelId="{81C07431-1F75-47E2-886E-DF909D73A425}" type="pres">
      <dgm:prSet presAssocID="{2696E09E-5142-4F1A-867F-4947D88A2923}" presName="node" presStyleLbl="node1" presStyleIdx="3" presStyleCnt="6">
        <dgm:presLayoutVars>
          <dgm:bulletEnabled val="1"/>
        </dgm:presLayoutVars>
      </dgm:prSet>
      <dgm:spPr/>
    </dgm:pt>
    <dgm:pt modelId="{CC0B9BC3-CA82-4130-97A2-D48A9BA2CC82}" type="pres">
      <dgm:prSet presAssocID="{5A2AEDD9-375D-4B33-9E23-6351F5C9FAF2}" presName="sibTrans" presStyleCnt="0"/>
      <dgm:spPr/>
    </dgm:pt>
    <dgm:pt modelId="{30EA4B6C-E5D2-49CF-9D79-AC606041F8C8}" type="pres">
      <dgm:prSet presAssocID="{4A95D2CB-7FA4-49D7-80E4-9FF690951AD7}" presName="node" presStyleLbl="node1" presStyleIdx="4" presStyleCnt="6">
        <dgm:presLayoutVars>
          <dgm:bulletEnabled val="1"/>
        </dgm:presLayoutVars>
      </dgm:prSet>
      <dgm:spPr/>
    </dgm:pt>
    <dgm:pt modelId="{82855958-9B6C-4E0E-ABE8-13FD38F40BCF}" type="pres">
      <dgm:prSet presAssocID="{D2C01D01-5376-4120-B047-EB4D71439C50}" presName="sibTrans" presStyleCnt="0"/>
      <dgm:spPr/>
    </dgm:pt>
    <dgm:pt modelId="{7BF86E6D-0850-4827-8794-455E9810C09C}" type="pres">
      <dgm:prSet presAssocID="{F92475C1-1DE1-415B-86E6-C0D0F876F424}" presName="node" presStyleLbl="node1" presStyleIdx="5" presStyleCnt="6">
        <dgm:presLayoutVars>
          <dgm:bulletEnabled val="1"/>
        </dgm:presLayoutVars>
      </dgm:prSet>
      <dgm:spPr/>
    </dgm:pt>
  </dgm:ptLst>
  <dgm:cxnLst>
    <dgm:cxn modelId="{8E57BB13-78C3-45F9-9780-A332DDE9F99A}" type="presOf" srcId="{816C1248-2ACB-41D1-B04B-A4E189C0F0D1}" destId="{E8FF2667-D970-47A1-8144-8DC03EBD2BD2}" srcOrd="0" destOrd="0" presId="urn:microsoft.com/office/officeart/2005/8/layout/default"/>
    <dgm:cxn modelId="{D9536216-F552-48C7-B41D-F836CB2D53FD}" type="presOf" srcId="{C60FA0D0-3268-4D92-8B80-4BFBD3128C3C}" destId="{4CECBD8B-B8CC-46FA-AFE1-83B9863F6402}" srcOrd="0" destOrd="0" presId="urn:microsoft.com/office/officeart/2005/8/layout/default"/>
    <dgm:cxn modelId="{AB666B27-4595-4A39-8951-CEAEA7C59F5C}" srcId="{816C1248-2ACB-41D1-B04B-A4E189C0F0D1}" destId="{9CE85D9C-4FD8-464B-837D-FE68A401B4C1}" srcOrd="2" destOrd="0" parTransId="{6D80CACB-5DE6-412C-A3E7-E330AB352FD0}" sibTransId="{BAA48592-FB3B-483F-8355-B01FCD8AB124}"/>
    <dgm:cxn modelId="{843AAA2A-F80D-4392-B750-C9D0DF0E1FCC}" srcId="{816C1248-2ACB-41D1-B04B-A4E189C0F0D1}" destId="{97BD9F09-7203-4590-A785-14500A136D48}" srcOrd="0" destOrd="0" parTransId="{B99E94E3-FD9D-45FA-8753-D960D5D2C072}" sibTransId="{84C38B22-41E7-4148-BA9C-F6886AC39BC6}"/>
    <dgm:cxn modelId="{BAFB3F35-03EE-4EEE-B48F-55BBD270CC25}" type="presOf" srcId="{9CE85D9C-4FD8-464B-837D-FE68A401B4C1}" destId="{7DD72407-045D-4D82-A041-1E8FAA783F4F}" srcOrd="0" destOrd="0" presId="urn:microsoft.com/office/officeart/2005/8/layout/default"/>
    <dgm:cxn modelId="{B4E7033C-6A83-4F08-9BCD-545A8B74AEC5}" srcId="{816C1248-2ACB-41D1-B04B-A4E189C0F0D1}" destId="{F92475C1-1DE1-415B-86E6-C0D0F876F424}" srcOrd="5" destOrd="0" parTransId="{9E46991D-5059-4DAF-9F4C-2C788AA1BBD8}" sibTransId="{E2D2742C-4ABD-4240-93CD-FC3177FF5A3E}"/>
    <dgm:cxn modelId="{1E9F243F-08C9-406C-A29E-628A81F779CD}" srcId="{816C1248-2ACB-41D1-B04B-A4E189C0F0D1}" destId="{4A95D2CB-7FA4-49D7-80E4-9FF690951AD7}" srcOrd="4" destOrd="0" parTransId="{DFD3A410-1768-4185-B289-44C41209E557}" sibTransId="{D2C01D01-5376-4120-B047-EB4D71439C50}"/>
    <dgm:cxn modelId="{5866426A-CA66-4C0B-B97C-C9884A35FB6E}" srcId="{816C1248-2ACB-41D1-B04B-A4E189C0F0D1}" destId="{C60FA0D0-3268-4D92-8B80-4BFBD3128C3C}" srcOrd="1" destOrd="0" parTransId="{C607E571-3031-4218-87D5-B1A9C52C842B}" sibTransId="{CAB4E866-4A28-41AC-A061-6400C7F1B933}"/>
    <dgm:cxn modelId="{3D571176-451D-4589-8E87-D57DEEB7AB93}" srcId="{816C1248-2ACB-41D1-B04B-A4E189C0F0D1}" destId="{2696E09E-5142-4F1A-867F-4947D88A2923}" srcOrd="3" destOrd="0" parTransId="{B1916531-96AD-4469-9A92-FEBF61D39CE8}" sibTransId="{5A2AEDD9-375D-4B33-9E23-6351F5C9FAF2}"/>
    <dgm:cxn modelId="{C6C670A7-1154-4D43-B9B2-06247076847A}" type="presOf" srcId="{97BD9F09-7203-4590-A785-14500A136D48}" destId="{AB09CCEB-6804-4FD8-854B-8CC0D04897D6}" srcOrd="0" destOrd="0" presId="urn:microsoft.com/office/officeart/2005/8/layout/default"/>
    <dgm:cxn modelId="{B8A75FAA-97E0-41CB-9573-5A65622F767C}" type="presOf" srcId="{2696E09E-5142-4F1A-867F-4947D88A2923}" destId="{81C07431-1F75-47E2-886E-DF909D73A425}" srcOrd="0" destOrd="0" presId="urn:microsoft.com/office/officeart/2005/8/layout/default"/>
    <dgm:cxn modelId="{C4E768B0-91F6-4182-9418-55F7CD46D813}" type="presOf" srcId="{F92475C1-1DE1-415B-86E6-C0D0F876F424}" destId="{7BF86E6D-0850-4827-8794-455E9810C09C}" srcOrd="0" destOrd="0" presId="urn:microsoft.com/office/officeart/2005/8/layout/default"/>
    <dgm:cxn modelId="{644F5FB6-028E-45D2-9AE0-B40A6BCAF158}" type="presOf" srcId="{4A95D2CB-7FA4-49D7-80E4-9FF690951AD7}" destId="{30EA4B6C-E5D2-49CF-9D79-AC606041F8C8}" srcOrd="0" destOrd="0" presId="urn:microsoft.com/office/officeart/2005/8/layout/default"/>
    <dgm:cxn modelId="{61CB22B0-E6FE-4E00-953D-B0564DFBBCA7}" type="presParOf" srcId="{E8FF2667-D970-47A1-8144-8DC03EBD2BD2}" destId="{AB09CCEB-6804-4FD8-854B-8CC0D04897D6}" srcOrd="0" destOrd="0" presId="urn:microsoft.com/office/officeart/2005/8/layout/default"/>
    <dgm:cxn modelId="{172FE93C-9BF8-43CA-856F-3F6D92299D52}" type="presParOf" srcId="{E8FF2667-D970-47A1-8144-8DC03EBD2BD2}" destId="{46A09F5B-7198-4A91-A517-0876C9A7E10D}" srcOrd="1" destOrd="0" presId="urn:microsoft.com/office/officeart/2005/8/layout/default"/>
    <dgm:cxn modelId="{FD9B137E-0CED-4C43-A1BA-618A8A32F934}" type="presParOf" srcId="{E8FF2667-D970-47A1-8144-8DC03EBD2BD2}" destId="{4CECBD8B-B8CC-46FA-AFE1-83B9863F6402}" srcOrd="2" destOrd="0" presId="urn:microsoft.com/office/officeart/2005/8/layout/default"/>
    <dgm:cxn modelId="{8DF76835-D706-485D-A1F9-F2D6CEA2C7BE}" type="presParOf" srcId="{E8FF2667-D970-47A1-8144-8DC03EBD2BD2}" destId="{3B200EA6-4F20-4F39-8CC1-6B43DC45DBED}" srcOrd="3" destOrd="0" presId="urn:microsoft.com/office/officeart/2005/8/layout/default"/>
    <dgm:cxn modelId="{B99912AB-2378-4E62-9C3F-66884195A001}" type="presParOf" srcId="{E8FF2667-D970-47A1-8144-8DC03EBD2BD2}" destId="{7DD72407-045D-4D82-A041-1E8FAA783F4F}" srcOrd="4" destOrd="0" presId="urn:microsoft.com/office/officeart/2005/8/layout/default"/>
    <dgm:cxn modelId="{5AEAF9F1-A7F8-4A71-815E-159D687A5BEE}" type="presParOf" srcId="{E8FF2667-D970-47A1-8144-8DC03EBD2BD2}" destId="{9364ACF2-8E63-4260-AE60-425742F3B32D}" srcOrd="5" destOrd="0" presId="urn:microsoft.com/office/officeart/2005/8/layout/default"/>
    <dgm:cxn modelId="{47FE1765-BD32-43CE-B7EF-8D9FB8A80535}" type="presParOf" srcId="{E8FF2667-D970-47A1-8144-8DC03EBD2BD2}" destId="{81C07431-1F75-47E2-886E-DF909D73A425}" srcOrd="6" destOrd="0" presId="urn:microsoft.com/office/officeart/2005/8/layout/default"/>
    <dgm:cxn modelId="{DF75FAF7-4F8B-4F18-8158-355DCF8A0F9E}" type="presParOf" srcId="{E8FF2667-D970-47A1-8144-8DC03EBD2BD2}" destId="{CC0B9BC3-CA82-4130-97A2-D48A9BA2CC82}" srcOrd="7" destOrd="0" presId="urn:microsoft.com/office/officeart/2005/8/layout/default"/>
    <dgm:cxn modelId="{FFC447EB-C4B3-46FB-919D-6D7B01CD37FD}" type="presParOf" srcId="{E8FF2667-D970-47A1-8144-8DC03EBD2BD2}" destId="{30EA4B6C-E5D2-49CF-9D79-AC606041F8C8}" srcOrd="8" destOrd="0" presId="urn:microsoft.com/office/officeart/2005/8/layout/default"/>
    <dgm:cxn modelId="{50F7BF6D-F1F6-4E6C-89AC-AD126D3BB3BC}" type="presParOf" srcId="{E8FF2667-D970-47A1-8144-8DC03EBD2BD2}" destId="{82855958-9B6C-4E0E-ABE8-13FD38F40BCF}" srcOrd="9" destOrd="0" presId="urn:microsoft.com/office/officeart/2005/8/layout/default"/>
    <dgm:cxn modelId="{8B7F7862-64C0-4238-B73A-9E1C98529664}" type="presParOf" srcId="{E8FF2667-D970-47A1-8144-8DC03EBD2BD2}" destId="{7BF86E6D-0850-4827-8794-455E9810C0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9CCEB-6804-4FD8-854B-8CC0D04897D6}">
      <dsp:nvSpPr>
        <dsp:cNvPr id="0" name=""/>
        <dsp:cNvSpPr/>
      </dsp:nvSpPr>
      <dsp:spPr>
        <a:xfrm>
          <a:off x="0" y="769408"/>
          <a:ext cx="2984499" cy="17907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BUDDY SYSTEM AT LOWER LEVELS </a:t>
          </a:r>
        </a:p>
      </dsp:txBody>
      <dsp:txXfrm>
        <a:off x="0" y="769408"/>
        <a:ext cx="2984499" cy="1790700"/>
      </dsp:txXfrm>
    </dsp:sp>
    <dsp:sp modelId="{4CECBD8B-B8CC-46FA-AFE1-83B9863F6402}">
      <dsp:nvSpPr>
        <dsp:cNvPr id="0" name=""/>
        <dsp:cNvSpPr/>
      </dsp:nvSpPr>
      <dsp:spPr>
        <a:xfrm>
          <a:off x="3301991" y="728132"/>
          <a:ext cx="2984499" cy="17907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TASTER SESSIONS </a:t>
          </a:r>
        </a:p>
      </dsp:txBody>
      <dsp:txXfrm>
        <a:off x="3301991" y="728132"/>
        <a:ext cx="2984499" cy="1790700"/>
      </dsp:txXfrm>
    </dsp:sp>
    <dsp:sp modelId="{7DD72407-045D-4D82-A041-1E8FAA783F4F}">
      <dsp:nvSpPr>
        <dsp:cNvPr id="0" name=""/>
        <dsp:cNvSpPr/>
      </dsp:nvSpPr>
      <dsp:spPr>
        <a:xfrm>
          <a:off x="6565899" y="769408"/>
          <a:ext cx="2984499" cy="17907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ACCESSIBLE LEARNING RESOURCES </a:t>
          </a:r>
          <a:endParaRPr lang="en-GB" sz="2400" b="1" kern="1200" dirty="0"/>
        </a:p>
      </dsp:txBody>
      <dsp:txXfrm>
        <a:off x="6565899" y="769408"/>
        <a:ext cx="2984499" cy="1790700"/>
      </dsp:txXfrm>
    </dsp:sp>
    <dsp:sp modelId="{81C07431-1F75-47E2-886E-DF909D73A425}">
      <dsp:nvSpPr>
        <dsp:cNvPr id="0" name=""/>
        <dsp:cNvSpPr/>
      </dsp:nvSpPr>
      <dsp:spPr>
        <a:xfrm>
          <a:off x="0" y="2858558"/>
          <a:ext cx="2984499" cy="17907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ASKING MENTEES ASPIRATIONS </a:t>
          </a:r>
        </a:p>
      </dsp:txBody>
      <dsp:txXfrm>
        <a:off x="0" y="2858558"/>
        <a:ext cx="2984499" cy="1790700"/>
      </dsp:txXfrm>
    </dsp:sp>
    <dsp:sp modelId="{30EA4B6C-E5D2-49CF-9D79-AC606041F8C8}">
      <dsp:nvSpPr>
        <dsp:cNvPr id="0" name=""/>
        <dsp:cNvSpPr/>
      </dsp:nvSpPr>
      <dsp:spPr>
        <a:xfrm>
          <a:off x="3282949" y="2858558"/>
          <a:ext cx="2984499" cy="17907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OPPORTUNITIES TO SHADOW EXPERIENCED OFFICIALS </a:t>
          </a:r>
        </a:p>
      </dsp:txBody>
      <dsp:txXfrm>
        <a:off x="3282949" y="2858558"/>
        <a:ext cx="2984499" cy="1790700"/>
      </dsp:txXfrm>
    </dsp:sp>
    <dsp:sp modelId="{7BF86E6D-0850-4827-8794-455E9810C09C}">
      <dsp:nvSpPr>
        <dsp:cNvPr id="0" name=""/>
        <dsp:cNvSpPr/>
      </dsp:nvSpPr>
      <dsp:spPr>
        <a:xfrm>
          <a:off x="6565899" y="2858558"/>
          <a:ext cx="2984499" cy="17907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LEARNING EXPERIENCE AT OWN PACE</a:t>
          </a:r>
          <a:endParaRPr lang="en-GB" sz="2400" b="1" kern="1200" dirty="0"/>
        </a:p>
      </dsp:txBody>
      <dsp:txXfrm>
        <a:off x="6565899" y="2858558"/>
        <a:ext cx="2984499" cy="179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39400-327F-4FB7-80F7-5C6263445659}" type="datetimeFigureOut">
              <a:rPr lang="en-GB" smtClean="0"/>
              <a:t>05/11/2022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E082-451F-4025-BD7D-618018EC9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3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EE082-451F-4025-BD7D-618018EC90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5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D04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D04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90955" y="2071242"/>
            <a:ext cx="4225290" cy="3742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2545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DD04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94944" y="673608"/>
            <a:ext cx="0" cy="5507355"/>
          </a:xfrm>
          <a:custGeom>
            <a:avLst/>
            <a:gdLst/>
            <a:ahLst/>
            <a:cxnLst/>
            <a:rect l="l" t="t" r="r" b="b"/>
            <a:pathLst>
              <a:path h="5507355">
                <a:moveTo>
                  <a:pt x="0" y="0"/>
                </a:moveTo>
                <a:lnTo>
                  <a:pt x="0" y="5506910"/>
                </a:lnTo>
              </a:path>
            </a:pathLst>
          </a:custGeom>
          <a:ln w="6350">
            <a:solidFill>
              <a:srgbClr val="DD0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693" y="1076020"/>
            <a:ext cx="1048461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D04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955" y="2187066"/>
            <a:ext cx="9810089" cy="313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0DAC6AD3-ACD9-4360-A7F9-ED883CB44028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" y="0"/>
            <a:ext cx="12186285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12185904" y="6857998"/>
                </a:moveTo>
                <a:lnTo>
                  <a:pt x="12185904" y="0"/>
                </a:lnTo>
                <a:lnTo>
                  <a:pt x="0" y="0"/>
                </a:lnTo>
                <a:lnTo>
                  <a:pt x="0" y="6857998"/>
                </a:lnTo>
                <a:lnTo>
                  <a:pt x="12185904" y="6857998"/>
                </a:lnTo>
                <a:close/>
              </a:path>
            </a:pathLst>
          </a:custGeom>
          <a:solidFill>
            <a:srgbClr val="DD0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485641"/>
            <a:ext cx="12198350" cy="4378960"/>
            <a:chOff x="0" y="2485641"/>
            <a:chExt cx="12198350" cy="4378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85641"/>
              <a:ext cx="12192000" cy="43723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16368" y="2836164"/>
              <a:ext cx="4511040" cy="3655060"/>
            </a:xfrm>
            <a:custGeom>
              <a:avLst/>
              <a:gdLst/>
              <a:ahLst/>
              <a:cxnLst/>
              <a:rect l="l" t="t" r="r" b="b"/>
              <a:pathLst>
                <a:path w="4511040" h="3655060">
                  <a:moveTo>
                    <a:pt x="4511039" y="0"/>
                  </a:moveTo>
                  <a:lnTo>
                    <a:pt x="2317496" y="619760"/>
                  </a:lnTo>
                  <a:lnTo>
                    <a:pt x="0" y="1827276"/>
                  </a:lnTo>
                  <a:lnTo>
                    <a:pt x="0" y="3654552"/>
                  </a:lnTo>
                  <a:lnTo>
                    <a:pt x="4511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16368" y="2836164"/>
              <a:ext cx="4511040" cy="3655060"/>
            </a:xfrm>
            <a:custGeom>
              <a:avLst/>
              <a:gdLst/>
              <a:ahLst/>
              <a:cxnLst/>
              <a:rect l="l" t="t" r="r" b="b"/>
              <a:pathLst>
                <a:path w="4511040" h="3655060">
                  <a:moveTo>
                    <a:pt x="0" y="1827276"/>
                  </a:moveTo>
                  <a:lnTo>
                    <a:pt x="2317496" y="619760"/>
                  </a:lnTo>
                  <a:lnTo>
                    <a:pt x="4511039" y="0"/>
                  </a:lnTo>
                  <a:lnTo>
                    <a:pt x="0" y="3654552"/>
                  </a:lnTo>
                  <a:lnTo>
                    <a:pt x="0" y="18272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7797" y="2685615"/>
              <a:ext cx="5164455" cy="4172585"/>
            </a:xfrm>
            <a:custGeom>
              <a:avLst/>
              <a:gdLst/>
              <a:ahLst/>
              <a:cxnLst/>
              <a:rect l="l" t="t" r="r" b="b"/>
              <a:pathLst>
                <a:path w="5164455" h="4172584">
                  <a:moveTo>
                    <a:pt x="5164202" y="0"/>
                  </a:moveTo>
                  <a:lnTo>
                    <a:pt x="5134215" y="24099"/>
                  </a:lnTo>
                  <a:lnTo>
                    <a:pt x="5097851" y="52871"/>
                  </a:lnTo>
                  <a:lnTo>
                    <a:pt x="5061211" y="81421"/>
                  </a:lnTo>
                  <a:lnTo>
                    <a:pt x="5024303" y="109753"/>
                  </a:lnTo>
                  <a:lnTo>
                    <a:pt x="4987132" y="137872"/>
                  </a:lnTo>
                  <a:lnTo>
                    <a:pt x="4949704" y="165783"/>
                  </a:lnTo>
                  <a:lnTo>
                    <a:pt x="4912024" y="193491"/>
                  </a:lnTo>
                  <a:lnTo>
                    <a:pt x="4835937" y="248317"/>
                  </a:lnTo>
                  <a:lnTo>
                    <a:pt x="4758917" y="302388"/>
                  </a:lnTo>
                  <a:lnTo>
                    <a:pt x="4681012" y="355744"/>
                  </a:lnTo>
                  <a:lnTo>
                    <a:pt x="4602270" y="408422"/>
                  </a:lnTo>
                  <a:lnTo>
                    <a:pt x="4522740" y="460462"/>
                  </a:lnTo>
                  <a:lnTo>
                    <a:pt x="4402070" y="537410"/>
                  </a:lnTo>
                  <a:lnTo>
                    <a:pt x="4279893" y="613138"/>
                  </a:lnTo>
                  <a:lnTo>
                    <a:pt x="4156372" y="687778"/>
                  </a:lnTo>
                  <a:lnTo>
                    <a:pt x="3989864" y="785831"/>
                  </a:lnTo>
                  <a:lnTo>
                    <a:pt x="3736994" y="930395"/>
                  </a:lnTo>
                  <a:lnTo>
                    <a:pt x="2882699" y="1403053"/>
                  </a:lnTo>
                  <a:lnTo>
                    <a:pt x="2501646" y="1618485"/>
                  </a:lnTo>
                  <a:lnTo>
                    <a:pt x="2293227" y="1740821"/>
                  </a:lnTo>
                  <a:lnTo>
                    <a:pt x="2128823" y="1840577"/>
                  </a:lnTo>
                  <a:lnTo>
                    <a:pt x="2007131" y="1916697"/>
                  </a:lnTo>
                  <a:lnTo>
                    <a:pt x="1886998" y="1994080"/>
                  </a:lnTo>
                  <a:lnTo>
                    <a:pt x="1807856" y="2046434"/>
                  </a:lnTo>
                  <a:lnTo>
                    <a:pt x="1729527" y="2099446"/>
                  </a:lnTo>
                  <a:lnTo>
                    <a:pt x="1652059" y="2153155"/>
                  </a:lnTo>
                  <a:lnTo>
                    <a:pt x="1575499" y="2207598"/>
                  </a:lnTo>
                  <a:lnTo>
                    <a:pt x="1499896" y="2262816"/>
                  </a:lnTo>
                  <a:lnTo>
                    <a:pt x="1462467" y="2290727"/>
                  </a:lnTo>
                  <a:lnTo>
                    <a:pt x="1425296" y="2318846"/>
                  </a:lnTo>
                  <a:lnTo>
                    <a:pt x="1388388" y="2347178"/>
                  </a:lnTo>
                  <a:lnTo>
                    <a:pt x="1351748" y="2375728"/>
                  </a:lnTo>
                  <a:lnTo>
                    <a:pt x="1315384" y="2404500"/>
                  </a:lnTo>
                  <a:lnTo>
                    <a:pt x="1279301" y="2433500"/>
                  </a:lnTo>
                  <a:lnTo>
                    <a:pt x="1243504" y="2462731"/>
                  </a:lnTo>
                  <a:lnTo>
                    <a:pt x="1208000" y="2492200"/>
                  </a:lnTo>
                  <a:lnTo>
                    <a:pt x="1172796" y="2521910"/>
                  </a:lnTo>
                  <a:lnTo>
                    <a:pt x="1137896" y="2551868"/>
                  </a:lnTo>
                  <a:lnTo>
                    <a:pt x="1103306" y="2582076"/>
                  </a:lnTo>
                  <a:lnTo>
                    <a:pt x="1069034" y="2612541"/>
                  </a:lnTo>
                  <a:lnTo>
                    <a:pt x="1035084" y="2643268"/>
                  </a:lnTo>
                  <a:lnTo>
                    <a:pt x="1001463" y="2674260"/>
                  </a:lnTo>
                  <a:lnTo>
                    <a:pt x="968177" y="2705523"/>
                  </a:lnTo>
                  <a:lnTo>
                    <a:pt x="935231" y="2737062"/>
                  </a:lnTo>
                  <a:lnTo>
                    <a:pt x="902632" y="2768881"/>
                  </a:lnTo>
                  <a:lnTo>
                    <a:pt x="870386" y="2800986"/>
                  </a:lnTo>
                  <a:lnTo>
                    <a:pt x="838498" y="2833381"/>
                  </a:lnTo>
                  <a:lnTo>
                    <a:pt x="806975" y="2866071"/>
                  </a:lnTo>
                  <a:lnTo>
                    <a:pt x="775823" y="2899061"/>
                  </a:lnTo>
                  <a:lnTo>
                    <a:pt x="745047" y="2932356"/>
                  </a:lnTo>
                  <a:lnTo>
                    <a:pt x="714653" y="2965960"/>
                  </a:lnTo>
                  <a:lnTo>
                    <a:pt x="684648" y="2999878"/>
                  </a:lnTo>
                  <a:lnTo>
                    <a:pt x="655038" y="3034116"/>
                  </a:lnTo>
                  <a:lnTo>
                    <a:pt x="625828" y="3068678"/>
                  </a:lnTo>
                  <a:lnTo>
                    <a:pt x="597024" y="3103569"/>
                  </a:lnTo>
                  <a:lnTo>
                    <a:pt x="568633" y="3138794"/>
                  </a:lnTo>
                  <a:lnTo>
                    <a:pt x="540660" y="3174357"/>
                  </a:lnTo>
                  <a:lnTo>
                    <a:pt x="513111" y="3210263"/>
                  </a:lnTo>
                  <a:lnTo>
                    <a:pt x="485993" y="3246518"/>
                  </a:lnTo>
                  <a:lnTo>
                    <a:pt x="459311" y="3283126"/>
                  </a:lnTo>
                  <a:lnTo>
                    <a:pt x="433072" y="3320092"/>
                  </a:lnTo>
                  <a:lnTo>
                    <a:pt x="407281" y="3357421"/>
                  </a:lnTo>
                  <a:lnTo>
                    <a:pt x="381944" y="3395117"/>
                  </a:lnTo>
                  <a:lnTo>
                    <a:pt x="357067" y="3433186"/>
                  </a:lnTo>
                  <a:lnTo>
                    <a:pt x="332656" y="3471632"/>
                  </a:lnTo>
                  <a:lnTo>
                    <a:pt x="308718" y="3510460"/>
                  </a:lnTo>
                  <a:lnTo>
                    <a:pt x="285257" y="3549675"/>
                  </a:lnTo>
                  <a:lnTo>
                    <a:pt x="262281" y="3589282"/>
                  </a:lnTo>
                  <a:lnTo>
                    <a:pt x="239795" y="3629285"/>
                  </a:lnTo>
                  <a:lnTo>
                    <a:pt x="217805" y="3669690"/>
                  </a:lnTo>
                  <a:lnTo>
                    <a:pt x="196317" y="3710501"/>
                  </a:lnTo>
                  <a:lnTo>
                    <a:pt x="175337" y="3751723"/>
                  </a:lnTo>
                  <a:lnTo>
                    <a:pt x="154871" y="3793362"/>
                  </a:lnTo>
                  <a:lnTo>
                    <a:pt x="134925" y="3835421"/>
                  </a:lnTo>
                  <a:lnTo>
                    <a:pt x="115505" y="3877906"/>
                  </a:lnTo>
                  <a:lnTo>
                    <a:pt x="96617" y="3920821"/>
                  </a:lnTo>
                  <a:lnTo>
                    <a:pt x="78267" y="3964172"/>
                  </a:lnTo>
                  <a:lnTo>
                    <a:pt x="60461" y="4007962"/>
                  </a:lnTo>
                  <a:lnTo>
                    <a:pt x="43205" y="4052198"/>
                  </a:lnTo>
                  <a:lnTo>
                    <a:pt x="26504" y="4096884"/>
                  </a:lnTo>
                  <a:lnTo>
                    <a:pt x="10365" y="4142024"/>
                  </a:lnTo>
                  <a:lnTo>
                    <a:pt x="0" y="4172381"/>
                  </a:lnTo>
                  <a:lnTo>
                    <a:pt x="5164202" y="4172381"/>
                  </a:lnTo>
                  <a:lnTo>
                    <a:pt x="5164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7797" y="2685615"/>
              <a:ext cx="5164455" cy="4172585"/>
            </a:xfrm>
            <a:custGeom>
              <a:avLst/>
              <a:gdLst/>
              <a:ahLst/>
              <a:cxnLst/>
              <a:rect l="l" t="t" r="r" b="b"/>
              <a:pathLst>
                <a:path w="5164455" h="4172584">
                  <a:moveTo>
                    <a:pt x="5164202" y="0"/>
                  </a:moveTo>
                  <a:lnTo>
                    <a:pt x="5134215" y="24099"/>
                  </a:lnTo>
                  <a:lnTo>
                    <a:pt x="5097851" y="52871"/>
                  </a:lnTo>
                  <a:lnTo>
                    <a:pt x="5061211" y="81421"/>
                  </a:lnTo>
                  <a:lnTo>
                    <a:pt x="5024303" y="109753"/>
                  </a:lnTo>
                  <a:lnTo>
                    <a:pt x="4987132" y="137872"/>
                  </a:lnTo>
                  <a:lnTo>
                    <a:pt x="4949704" y="165783"/>
                  </a:lnTo>
                  <a:lnTo>
                    <a:pt x="4912024" y="193491"/>
                  </a:lnTo>
                  <a:lnTo>
                    <a:pt x="4874100" y="221001"/>
                  </a:lnTo>
                  <a:lnTo>
                    <a:pt x="4835937" y="248317"/>
                  </a:lnTo>
                  <a:lnTo>
                    <a:pt x="4797540" y="275445"/>
                  </a:lnTo>
                  <a:lnTo>
                    <a:pt x="4758917" y="302388"/>
                  </a:lnTo>
                  <a:lnTo>
                    <a:pt x="4720072" y="329153"/>
                  </a:lnTo>
                  <a:lnTo>
                    <a:pt x="4681012" y="355744"/>
                  </a:lnTo>
                  <a:lnTo>
                    <a:pt x="4641743" y="382165"/>
                  </a:lnTo>
                  <a:lnTo>
                    <a:pt x="4602270" y="408422"/>
                  </a:lnTo>
                  <a:lnTo>
                    <a:pt x="4562601" y="434520"/>
                  </a:lnTo>
                  <a:lnTo>
                    <a:pt x="4522740" y="460462"/>
                  </a:lnTo>
                  <a:lnTo>
                    <a:pt x="4482694" y="486255"/>
                  </a:lnTo>
                  <a:lnTo>
                    <a:pt x="4442469" y="511902"/>
                  </a:lnTo>
                  <a:lnTo>
                    <a:pt x="4402070" y="537410"/>
                  </a:lnTo>
                  <a:lnTo>
                    <a:pt x="4361504" y="562781"/>
                  </a:lnTo>
                  <a:lnTo>
                    <a:pt x="4320776" y="588022"/>
                  </a:lnTo>
                  <a:lnTo>
                    <a:pt x="4279893" y="613138"/>
                  </a:lnTo>
                  <a:lnTo>
                    <a:pt x="4238861" y="638132"/>
                  </a:lnTo>
                  <a:lnTo>
                    <a:pt x="4197685" y="663011"/>
                  </a:lnTo>
                  <a:lnTo>
                    <a:pt x="4156372" y="687778"/>
                  </a:lnTo>
                  <a:lnTo>
                    <a:pt x="4114927" y="712439"/>
                  </a:lnTo>
                  <a:lnTo>
                    <a:pt x="4073357" y="736998"/>
                  </a:lnTo>
                  <a:lnTo>
                    <a:pt x="4031667" y="761460"/>
                  </a:lnTo>
                  <a:lnTo>
                    <a:pt x="3989864" y="785831"/>
                  </a:lnTo>
                  <a:lnTo>
                    <a:pt x="3947953" y="810114"/>
                  </a:lnTo>
                  <a:lnTo>
                    <a:pt x="3905941" y="834316"/>
                  </a:lnTo>
                  <a:lnTo>
                    <a:pt x="3863833" y="858440"/>
                  </a:lnTo>
                  <a:lnTo>
                    <a:pt x="3821635" y="882491"/>
                  </a:lnTo>
                  <a:lnTo>
                    <a:pt x="3779353" y="906474"/>
                  </a:lnTo>
                  <a:lnTo>
                    <a:pt x="3736994" y="930395"/>
                  </a:lnTo>
                  <a:lnTo>
                    <a:pt x="3694563" y="954258"/>
                  </a:lnTo>
                  <a:lnTo>
                    <a:pt x="3652067" y="978067"/>
                  </a:lnTo>
                  <a:lnTo>
                    <a:pt x="3609510" y="1001828"/>
                  </a:lnTo>
                  <a:lnTo>
                    <a:pt x="3566900" y="1025546"/>
                  </a:lnTo>
                  <a:lnTo>
                    <a:pt x="3524242" y="1049225"/>
                  </a:lnTo>
                  <a:lnTo>
                    <a:pt x="3481542" y="1072870"/>
                  </a:lnTo>
                  <a:lnTo>
                    <a:pt x="3438807" y="1096486"/>
                  </a:lnTo>
                  <a:lnTo>
                    <a:pt x="3396041" y="1120078"/>
                  </a:lnTo>
                  <a:lnTo>
                    <a:pt x="3353252" y="1143650"/>
                  </a:lnTo>
                  <a:lnTo>
                    <a:pt x="3310444" y="1167208"/>
                  </a:lnTo>
                  <a:lnTo>
                    <a:pt x="3267625" y="1190756"/>
                  </a:lnTo>
                  <a:lnTo>
                    <a:pt x="3224800" y="1214300"/>
                  </a:lnTo>
                  <a:lnTo>
                    <a:pt x="3181974" y="1237843"/>
                  </a:lnTo>
                  <a:lnTo>
                    <a:pt x="3139155" y="1261391"/>
                  </a:lnTo>
                  <a:lnTo>
                    <a:pt x="3096347" y="1284949"/>
                  </a:lnTo>
                  <a:lnTo>
                    <a:pt x="3053558" y="1308522"/>
                  </a:lnTo>
                  <a:lnTo>
                    <a:pt x="3010792" y="1332114"/>
                  </a:lnTo>
                  <a:lnTo>
                    <a:pt x="2968057" y="1355730"/>
                  </a:lnTo>
                  <a:lnTo>
                    <a:pt x="2925357" y="1379375"/>
                  </a:lnTo>
                  <a:lnTo>
                    <a:pt x="2882699" y="1403053"/>
                  </a:lnTo>
                  <a:lnTo>
                    <a:pt x="2840089" y="1426771"/>
                  </a:lnTo>
                  <a:lnTo>
                    <a:pt x="2797532" y="1450532"/>
                  </a:lnTo>
                  <a:lnTo>
                    <a:pt x="2755036" y="1474342"/>
                  </a:lnTo>
                  <a:lnTo>
                    <a:pt x="2712605" y="1498204"/>
                  </a:lnTo>
                  <a:lnTo>
                    <a:pt x="2670246" y="1522125"/>
                  </a:lnTo>
                  <a:lnTo>
                    <a:pt x="2627964" y="1546108"/>
                  </a:lnTo>
                  <a:lnTo>
                    <a:pt x="2585766" y="1570160"/>
                  </a:lnTo>
                  <a:lnTo>
                    <a:pt x="2543658" y="1594284"/>
                  </a:lnTo>
                  <a:lnTo>
                    <a:pt x="2501646" y="1618485"/>
                  </a:lnTo>
                  <a:lnTo>
                    <a:pt x="2459735" y="1642768"/>
                  </a:lnTo>
                  <a:lnTo>
                    <a:pt x="2417932" y="1667139"/>
                  </a:lnTo>
                  <a:lnTo>
                    <a:pt x="2376242" y="1691601"/>
                  </a:lnTo>
                  <a:lnTo>
                    <a:pt x="2334672" y="1716161"/>
                  </a:lnTo>
                  <a:lnTo>
                    <a:pt x="2293227" y="1740821"/>
                  </a:lnTo>
                  <a:lnTo>
                    <a:pt x="2251914" y="1765588"/>
                  </a:lnTo>
                  <a:lnTo>
                    <a:pt x="2210738" y="1790467"/>
                  </a:lnTo>
                  <a:lnTo>
                    <a:pt x="2169706" y="1815461"/>
                  </a:lnTo>
                  <a:lnTo>
                    <a:pt x="2128823" y="1840577"/>
                  </a:lnTo>
                  <a:lnTo>
                    <a:pt x="2088095" y="1865818"/>
                  </a:lnTo>
                  <a:lnTo>
                    <a:pt x="2047529" y="1891190"/>
                  </a:lnTo>
                  <a:lnTo>
                    <a:pt x="2007131" y="1916697"/>
                  </a:lnTo>
                  <a:lnTo>
                    <a:pt x="1966905" y="1942345"/>
                  </a:lnTo>
                  <a:lnTo>
                    <a:pt x="1926859" y="1968137"/>
                  </a:lnTo>
                  <a:lnTo>
                    <a:pt x="1886998" y="1994080"/>
                  </a:lnTo>
                  <a:lnTo>
                    <a:pt x="1847329" y="2020177"/>
                  </a:lnTo>
                  <a:lnTo>
                    <a:pt x="1807856" y="2046434"/>
                  </a:lnTo>
                  <a:lnTo>
                    <a:pt x="1768587" y="2072855"/>
                  </a:lnTo>
                  <a:lnTo>
                    <a:pt x="1729527" y="2099446"/>
                  </a:lnTo>
                  <a:lnTo>
                    <a:pt x="1690683" y="2126211"/>
                  </a:lnTo>
                  <a:lnTo>
                    <a:pt x="1652059" y="2153155"/>
                  </a:lnTo>
                  <a:lnTo>
                    <a:pt x="1613663" y="2180282"/>
                  </a:lnTo>
                  <a:lnTo>
                    <a:pt x="1575499" y="2207598"/>
                  </a:lnTo>
                  <a:lnTo>
                    <a:pt x="1537575" y="2235108"/>
                  </a:lnTo>
                  <a:lnTo>
                    <a:pt x="1499896" y="2262816"/>
                  </a:lnTo>
                  <a:lnTo>
                    <a:pt x="1462467" y="2290727"/>
                  </a:lnTo>
                  <a:lnTo>
                    <a:pt x="1425296" y="2318846"/>
                  </a:lnTo>
                  <a:lnTo>
                    <a:pt x="1388388" y="2347178"/>
                  </a:lnTo>
                  <a:lnTo>
                    <a:pt x="1351748" y="2375728"/>
                  </a:lnTo>
                  <a:lnTo>
                    <a:pt x="1315384" y="2404500"/>
                  </a:lnTo>
                  <a:lnTo>
                    <a:pt x="1279301" y="2433500"/>
                  </a:lnTo>
                  <a:lnTo>
                    <a:pt x="1243504" y="2462731"/>
                  </a:lnTo>
                  <a:lnTo>
                    <a:pt x="1208000" y="2492200"/>
                  </a:lnTo>
                  <a:lnTo>
                    <a:pt x="1172796" y="2521910"/>
                  </a:lnTo>
                  <a:lnTo>
                    <a:pt x="1137896" y="2551868"/>
                  </a:lnTo>
                  <a:lnTo>
                    <a:pt x="1103306" y="2582076"/>
                  </a:lnTo>
                  <a:lnTo>
                    <a:pt x="1069034" y="2612541"/>
                  </a:lnTo>
                  <a:lnTo>
                    <a:pt x="1035084" y="2643268"/>
                  </a:lnTo>
                  <a:lnTo>
                    <a:pt x="1001463" y="2674260"/>
                  </a:lnTo>
                  <a:lnTo>
                    <a:pt x="968177" y="2705523"/>
                  </a:lnTo>
                  <a:lnTo>
                    <a:pt x="935231" y="2737062"/>
                  </a:lnTo>
                  <a:lnTo>
                    <a:pt x="902632" y="2768881"/>
                  </a:lnTo>
                  <a:lnTo>
                    <a:pt x="870386" y="2800986"/>
                  </a:lnTo>
                  <a:lnTo>
                    <a:pt x="838498" y="2833381"/>
                  </a:lnTo>
                  <a:lnTo>
                    <a:pt x="806975" y="2866071"/>
                  </a:lnTo>
                  <a:lnTo>
                    <a:pt x="775823" y="2899061"/>
                  </a:lnTo>
                  <a:lnTo>
                    <a:pt x="745047" y="2932356"/>
                  </a:lnTo>
                  <a:lnTo>
                    <a:pt x="714653" y="2965960"/>
                  </a:lnTo>
                  <a:lnTo>
                    <a:pt x="684648" y="2999878"/>
                  </a:lnTo>
                  <a:lnTo>
                    <a:pt x="655038" y="3034116"/>
                  </a:lnTo>
                  <a:lnTo>
                    <a:pt x="625828" y="3068678"/>
                  </a:lnTo>
                  <a:lnTo>
                    <a:pt x="597024" y="3103569"/>
                  </a:lnTo>
                  <a:lnTo>
                    <a:pt x="568633" y="3138794"/>
                  </a:lnTo>
                  <a:lnTo>
                    <a:pt x="540660" y="3174357"/>
                  </a:lnTo>
                  <a:lnTo>
                    <a:pt x="513111" y="3210263"/>
                  </a:lnTo>
                  <a:lnTo>
                    <a:pt x="485993" y="3246518"/>
                  </a:lnTo>
                  <a:lnTo>
                    <a:pt x="459311" y="3283126"/>
                  </a:lnTo>
                  <a:lnTo>
                    <a:pt x="433072" y="3320092"/>
                  </a:lnTo>
                  <a:lnTo>
                    <a:pt x="407281" y="3357421"/>
                  </a:lnTo>
                  <a:lnTo>
                    <a:pt x="381944" y="3395117"/>
                  </a:lnTo>
                  <a:lnTo>
                    <a:pt x="357067" y="3433186"/>
                  </a:lnTo>
                  <a:lnTo>
                    <a:pt x="332656" y="3471632"/>
                  </a:lnTo>
                  <a:lnTo>
                    <a:pt x="308718" y="3510460"/>
                  </a:lnTo>
                  <a:lnTo>
                    <a:pt x="285257" y="3549675"/>
                  </a:lnTo>
                  <a:lnTo>
                    <a:pt x="262281" y="3589282"/>
                  </a:lnTo>
                  <a:lnTo>
                    <a:pt x="239795" y="3629285"/>
                  </a:lnTo>
                  <a:lnTo>
                    <a:pt x="217805" y="3669690"/>
                  </a:lnTo>
                  <a:lnTo>
                    <a:pt x="196317" y="3710501"/>
                  </a:lnTo>
                  <a:lnTo>
                    <a:pt x="175337" y="3751723"/>
                  </a:lnTo>
                  <a:lnTo>
                    <a:pt x="154871" y="3793362"/>
                  </a:lnTo>
                  <a:lnTo>
                    <a:pt x="134925" y="3835421"/>
                  </a:lnTo>
                  <a:lnTo>
                    <a:pt x="115505" y="3877906"/>
                  </a:lnTo>
                  <a:lnTo>
                    <a:pt x="96617" y="3920821"/>
                  </a:lnTo>
                  <a:lnTo>
                    <a:pt x="78267" y="3964172"/>
                  </a:lnTo>
                  <a:lnTo>
                    <a:pt x="60461" y="4007962"/>
                  </a:lnTo>
                  <a:lnTo>
                    <a:pt x="43205" y="4052198"/>
                  </a:lnTo>
                  <a:lnTo>
                    <a:pt x="26504" y="4096884"/>
                  </a:lnTo>
                  <a:lnTo>
                    <a:pt x="10365" y="4142024"/>
                  </a:lnTo>
                  <a:lnTo>
                    <a:pt x="0" y="417238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7300" y="5413248"/>
              <a:ext cx="2638044" cy="107746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0019" y="1311605"/>
            <a:ext cx="630318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0" spc="-45" dirty="0">
                <a:solidFill>
                  <a:srgbClr val="FFFFFF"/>
                </a:solidFill>
                <a:latin typeface="Tahoma"/>
                <a:cs typeface="Tahoma"/>
              </a:rPr>
              <a:t>EA </a:t>
            </a:r>
            <a:r>
              <a:rPr sz="6000" b="0" spc="-45" dirty="0">
                <a:solidFill>
                  <a:srgbClr val="FFFFFF"/>
                </a:solidFill>
                <a:latin typeface="Tahoma"/>
                <a:cs typeface="Tahoma"/>
              </a:rPr>
              <a:t>Officials</a:t>
            </a:r>
            <a:r>
              <a:rPr sz="6000" b="0" spc="-5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0" spc="-20" dirty="0">
                <a:solidFill>
                  <a:srgbClr val="FFFFFF"/>
                </a:solidFill>
                <a:latin typeface="Tahoma"/>
                <a:cs typeface="Tahoma"/>
              </a:rPr>
              <a:t>Update</a:t>
            </a:r>
            <a:endParaRPr sz="6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8400" y="838200"/>
            <a:ext cx="815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dirty="0">
                <a:solidFill>
                  <a:srgbClr val="FF0000"/>
                </a:solidFill>
              </a:rPr>
              <a:t>OFFICIATING DEPARTMENT (ENGLAND ATHLETICS)</a:t>
            </a:r>
            <a:endParaRPr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43BA5-723A-3B8F-2940-3BD47AC25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5378913"/>
            <a:ext cx="2438400" cy="83099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Marc Ritchie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Technical Officials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Development Manager </a:t>
            </a:r>
          </a:p>
        </p:txBody>
      </p:sp>
      <p:pic>
        <p:nvPicPr>
          <p:cNvPr id="1026" name="AB1934A9-373B-4FD8-963E-CBF61DD1A22F" descr="00561081-8EA2-464D-B7D5-CF4FD1912067.jpg">
            <a:extLst>
              <a:ext uri="{FF2B5EF4-FFF2-40B4-BE49-F238E27FC236}">
                <a16:creationId xmlns:a16="http://schemas.microsoft.com/office/drawing/2014/main" id="{DB3B2064-92CC-C9DB-4AFC-74FBE2102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10646" r="45585" b="4194"/>
          <a:stretch/>
        </p:blipFill>
        <p:spPr bwMode="auto">
          <a:xfrm>
            <a:off x="1524000" y="1588949"/>
            <a:ext cx="2286000" cy="37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A42CF7-6FFD-55FE-DC89-98FB05F9CE71}"/>
              </a:ext>
            </a:extLst>
          </p:cNvPr>
          <p:cNvSpPr txBox="1">
            <a:spLocks/>
          </p:cNvSpPr>
          <p:nvPr/>
        </p:nvSpPr>
        <p:spPr>
          <a:xfrm>
            <a:off x="4648200" y="5332677"/>
            <a:ext cx="3200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</a:rPr>
              <a:t>Lauren Fryer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Membership Engagement Officer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43D546-ECBF-E14D-5AFF-AEE6B995C49B}"/>
              </a:ext>
            </a:extLst>
          </p:cNvPr>
          <p:cNvSpPr txBox="1">
            <a:spLocks/>
          </p:cNvSpPr>
          <p:nvPr/>
        </p:nvSpPr>
        <p:spPr>
          <a:xfrm>
            <a:off x="8382000" y="5319051"/>
            <a:ext cx="3429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FF0000"/>
                </a:solidFill>
              </a:rPr>
              <a:t>Lynette Smith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Membership Engagement Manager</a:t>
            </a:r>
          </a:p>
        </p:txBody>
      </p:sp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0B9E8651-93C4-F509-BE1C-112679966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588948"/>
            <a:ext cx="2286000" cy="3701203"/>
          </a:xfrm>
          <a:prstGeom prst="rect">
            <a:avLst/>
          </a:prstGeom>
        </p:spPr>
      </p:pic>
      <p:pic>
        <p:nvPicPr>
          <p:cNvPr id="10" name="Picture 9" descr="A person standing next to a person in a bear garment&#10;&#10;Description automatically generated">
            <a:extLst>
              <a:ext uri="{FF2B5EF4-FFF2-40B4-BE49-F238E27FC236}">
                <a16:creationId xmlns:a16="http://schemas.microsoft.com/office/drawing/2014/main" id="{A5F90D27-C90E-6B1B-C24D-3E47E1F62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588948"/>
            <a:ext cx="2116865" cy="37073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86454"/>
              </p:ext>
            </p:extLst>
          </p:nvPr>
        </p:nvGraphicFramePr>
        <p:xfrm>
          <a:off x="1171905" y="3047873"/>
          <a:ext cx="1211580" cy="143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710"/>
                        </a:lnSpc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31750">
                        <a:lnSpc>
                          <a:spcPts val="2150"/>
                        </a:lnSpc>
                        <a:spcBef>
                          <a:spcPts val="240"/>
                        </a:spcBef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2150"/>
                        </a:lnSpc>
                        <a:spcBef>
                          <a:spcPts val="24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694" y="597744"/>
            <a:ext cx="10484612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en-GB" spc="-155" dirty="0"/>
              <a:t>Number of Licensed </a:t>
            </a:r>
            <a:r>
              <a:rPr lang="en-GB" spc="-190" dirty="0"/>
              <a:t>officials 2021 &amp; 2022 </a:t>
            </a:r>
            <a:br>
              <a:rPr lang="en-GB" spc="-190" dirty="0"/>
            </a:br>
            <a:r>
              <a:rPr lang="en-GB" spc="-190" dirty="0"/>
              <a:t>(Midlands/SW Tri-Region) – Levels 1-5 </a:t>
            </a:r>
            <a:endParaRPr spc="-45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0307DD-9A6F-925B-F340-6768B777B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981200"/>
            <a:ext cx="5194174" cy="363689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Endurance – 187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Field - 631</a:t>
            </a:r>
          </a:p>
          <a:p>
            <a:pPr marL="12700"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Photo-finish – 51</a:t>
            </a:r>
          </a:p>
          <a:p>
            <a:pPr marL="12700"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Race Walking -16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Starter/Starters Assistant 94 (72 SA + 22 S)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Track - 274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Timekeeping –  227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endParaRPr lang="en-US" sz="2000" dirty="0">
              <a:solidFill>
                <a:srgbClr val="525453"/>
              </a:solidFill>
              <a:latin typeface="Tahoma"/>
              <a:cs typeface="Tahoma"/>
            </a:endParaRPr>
          </a:p>
          <a:p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EFE913E-09BF-14CA-6893-F57D7D1B28B4}"/>
              </a:ext>
            </a:extLst>
          </p:cNvPr>
          <p:cNvSpPr txBox="1">
            <a:spLocks/>
          </p:cNvSpPr>
          <p:nvPr/>
        </p:nvSpPr>
        <p:spPr>
          <a:xfrm>
            <a:off x="6225668" y="1981200"/>
            <a:ext cx="5699837" cy="3359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Endurance – 198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Field - 630</a:t>
            </a:r>
          </a:p>
          <a:p>
            <a:pPr marL="12700"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Photo-finish – 50</a:t>
            </a:r>
          </a:p>
          <a:p>
            <a:pPr marL="12700"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Race Walking - 15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Starter/Starters Assistant 97 (22 SA + 75 S)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Track - 280</a:t>
            </a: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en-US" sz="2000" dirty="0">
                <a:solidFill>
                  <a:srgbClr val="525453"/>
                </a:solidFill>
                <a:latin typeface="Tahoma"/>
                <a:cs typeface="Tahoma"/>
              </a:rPr>
              <a:t>Timekeeping </a:t>
            </a:r>
            <a:r>
              <a:rPr lang="en-US" sz="2000">
                <a:solidFill>
                  <a:srgbClr val="525453"/>
                </a:solidFill>
                <a:latin typeface="Tahoma"/>
                <a:cs typeface="Tahoma"/>
              </a:rPr>
              <a:t>– 233 </a:t>
            </a:r>
            <a:endParaRPr lang="en-US" sz="2000" dirty="0">
              <a:solidFill>
                <a:srgbClr val="525453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endParaRPr lang="en-US" sz="2000" dirty="0">
              <a:solidFill>
                <a:srgbClr val="525453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442752"/>
            <a:ext cx="5791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204" dirty="0"/>
              <a:t>Officials Courses (2019 – 2022)</a:t>
            </a:r>
            <a:endParaRPr spc="-204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2CAE5-4E6F-0CD5-6C18-10E143E0F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325" y="1139512"/>
            <a:ext cx="4327907" cy="4308872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</a:rPr>
              <a:t>2019 - 134 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2020 - 28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2021 - 81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2800" b="1" dirty="0">
                <a:solidFill>
                  <a:srgbClr val="FF0000"/>
                </a:solidFill>
              </a:rPr>
              <a:t>2022 - 146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EE6263B-A604-B9FE-9A91-932AB9535CC2}"/>
              </a:ext>
            </a:extLst>
          </p:cNvPr>
          <p:cNvSpPr txBox="1">
            <a:spLocks/>
          </p:cNvSpPr>
          <p:nvPr/>
        </p:nvSpPr>
        <p:spPr>
          <a:xfrm>
            <a:off x="5962650" y="990892"/>
            <a:ext cx="554355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/>
              <a:t>      CURRENTLY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Face to Face </a:t>
            </a:r>
            <a:r>
              <a:rPr lang="en-GB" sz="2000" b="1" u="sng" dirty="0">
                <a:solidFill>
                  <a:srgbClr val="FF0000"/>
                </a:solidFill>
              </a:rPr>
              <a:t>AND</a:t>
            </a:r>
            <a:r>
              <a:rPr lang="en-GB" sz="2000" b="1" dirty="0">
                <a:solidFill>
                  <a:srgbClr val="FF0000"/>
                </a:solidFill>
              </a:rPr>
              <a:t> Virtual Officials Courses being facilitated, on a case by case basis </a:t>
            </a:r>
          </a:p>
          <a:p>
            <a:pPr algn="l"/>
            <a:endParaRPr lang="en-GB" sz="20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Greater number of pre and post course resources being made available for candidates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5E0B56-4B39-DAE9-94B4-5B80220B6484}"/>
              </a:ext>
            </a:extLst>
          </p:cNvPr>
          <p:cNvSpPr txBox="1">
            <a:spLocks/>
          </p:cNvSpPr>
          <p:nvPr/>
        </p:nvSpPr>
        <p:spPr>
          <a:xfrm>
            <a:off x="5962650" y="2921237"/>
            <a:ext cx="584835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FF0000"/>
                </a:solidFill>
              </a:rPr>
              <a:t>      </a:t>
            </a:r>
            <a:r>
              <a:rPr lang="en-GB" sz="2000" b="1" dirty="0"/>
              <a:t>MOVING FORWARD </a:t>
            </a:r>
          </a:p>
          <a:p>
            <a:pPr algn="l"/>
            <a:endParaRPr lang="en-GB" sz="20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Moving towards greater autonomy for officials education of levels 1 to 3 for Home Countries </a:t>
            </a:r>
          </a:p>
          <a:p>
            <a:pPr algn="l"/>
            <a:endParaRPr lang="en-GB" sz="20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Increasing tutor capacity across all disciplines within clubs and counties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Streamlining the accreditation process for ALL levels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Aim is to make learning experience more interaction e.g., self learning and practical sessions in clubs!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693" y="473750"/>
            <a:ext cx="1048461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45" dirty="0"/>
              <a:t>OFFICIALS RESOURCES  </a:t>
            </a:r>
            <a:endParaRPr spc="-11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C2A5F-576B-3618-EDFA-CD5AA98CC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93" y="1217950"/>
            <a:ext cx="9810089" cy="49859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Officials resources to located in </a:t>
            </a:r>
            <a:r>
              <a:rPr lang="en-GB" b="1" u="sng" dirty="0">
                <a:solidFill>
                  <a:srgbClr val="FF0000"/>
                </a:solidFill>
              </a:rPr>
              <a:t>ONE</a:t>
            </a:r>
            <a:r>
              <a:rPr lang="en-GB" b="1" dirty="0">
                <a:solidFill>
                  <a:srgbClr val="FF0000"/>
                </a:solidFill>
              </a:rPr>
              <a:t> location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ALL resources to be grassroots focussed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Resources proposed include;</a:t>
            </a:r>
          </a:p>
          <a:p>
            <a:r>
              <a:rPr lang="en-GB" b="1" dirty="0">
                <a:solidFill>
                  <a:srgbClr val="FF0000"/>
                </a:solidFill>
              </a:rPr>
              <a:t>      - Information booklets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Videos of key processes within each discipline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Guides on completing Record of Experience (ROE) </a:t>
            </a:r>
          </a:p>
          <a:p>
            <a:r>
              <a:rPr lang="en-GB" b="1" dirty="0">
                <a:solidFill>
                  <a:srgbClr val="FF0000"/>
                </a:solidFill>
              </a:rPr>
              <a:t>         and Athletics Hub for booking onto Courses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Education Webinar Recordings, accessible 24:7:365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Roles and responsibilities of different individuals</a:t>
            </a:r>
          </a:p>
          <a:p>
            <a:r>
              <a:rPr lang="en-GB" b="1" dirty="0">
                <a:solidFill>
                  <a:srgbClr val="FF0000"/>
                </a:solidFill>
              </a:rPr>
              <a:t>         e.g., County Officials Secretary (</a:t>
            </a:r>
            <a:r>
              <a:rPr lang="en-GB" b="1" dirty="0" err="1">
                <a:solidFill>
                  <a:srgbClr val="FF0000"/>
                </a:solidFill>
              </a:rPr>
              <a:t>CofSec</a:t>
            </a:r>
            <a:r>
              <a:rPr lang="en-GB" b="1" dirty="0">
                <a:solidFill>
                  <a:srgbClr val="FF0000"/>
                </a:solidFill>
              </a:rPr>
              <a:t>), Tri-Regions</a:t>
            </a:r>
          </a:p>
          <a:p>
            <a:r>
              <a:rPr lang="en-GB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ANY KEY RESOURCES MISSING?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27C90-77AB-A6BB-DC74-1D9982A04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0" t="5556" r="10000" b="5556"/>
          <a:stretch/>
        </p:blipFill>
        <p:spPr>
          <a:xfrm>
            <a:off x="6248400" y="1447800"/>
            <a:ext cx="565785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693" y="685800"/>
            <a:ext cx="1048461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45" dirty="0"/>
              <a:t>OFFICIALS RECOGNITION </a:t>
            </a:r>
            <a:endParaRPr spc="-11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C2A5F-576B-3618-EDFA-CD5AA98CC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047" y="2143898"/>
            <a:ext cx="4175507" cy="3323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OFFICIALS REWARD SCHEME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 Pin Badges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 Certificate of Appreciation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538163" indent="-538163"/>
            <a:r>
              <a:rPr lang="en-GB" b="1" dirty="0">
                <a:solidFill>
                  <a:srgbClr val="FF0000"/>
                </a:solidFill>
              </a:rPr>
              <a:t>      -  Congratulating officials for achieving</a:t>
            </a:r>
          </a:p>
          <a:p>
            <a:pPr marL="538163" indent="-538163"/>
            <a:r>
              <a:rPr lang="en-GB" b="1" dirty="0">
                <a:solidFill>
                  <a:srgbClr val="FF0000"/>
                </a:solidFill>
              </a:rPr>
              <a:t>         new qualifications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 References Cards for ALL officials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      -  Officials Exchange Shop </a:t>
            </a:r>
          </a:p>
        </p:txBody>
      </p:sp>
      <p:pic>
        <p:nvPicPr>
          <p:cNvPr id="7" name="Picture 6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D266B23B-DB0A-5EAE-C6F1-FBE5CC067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3333" r="8436" b="54445"/>
          <a:stretch/>
        </p:blipFill>
        <p:spPr>
          <a:xfrm>
            <a:off x="4343400" y="1476377"/>
            <a:ext cx="7643136" cy="1534299"/>
          </a:xfrm>
          <a:prstGeom prst="rect">
            <a:avLst/>
          </a:prstGeom>
        </p:spPr>
      </p:pic>
      <p:pic>
        <p:nvPicPr>
          <p:cNvPr id="2050" name="Picture 2" descr="Certificate of appreciation template Royalty Free Vector">
            <a:extLst>
              <a:ext uri="{FF2B5EF4-FFF2-40B4-BE49-F238E27FC236}">
                <a16:creationId xmlns:a16="http://schemas.microsoft.com/office/drawing/2014/main" id="{EA915F1B-5550-611B-7FFA-AEA7F3665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" b="9799"/>
          <a:stretch/>
        </p:blipFill>
        <p:spPr bwMode="auto">
          <a:xfrm>
            <a:off x="5466266" y="3705225"/>
            <a:ext cx="289002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0E9A4D3F-8307-6D2D-CEBF-D725475A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3126" r="5334" b="876"/>
          <a:stretch>
            <a:fillRect/>
          </a:stretch>
        </p:blipFill>
        <p:spPr bwMode="auto">
          <a:xfrm rot="16200000">
            <a:off x="9024551" y="3614350"/>
            <a:ext cx="2296299" cy="2819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4846" y="610658"/>
            <a:ext cx="2499107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pc="-145" dirty="0"/>
              <a:t>MENTORING </a:t>
            </a:r>
            <a:endParaRPr spc="-11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C81FB5-A79F-AC47-661F-12131BF48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817106"/>
              </p:ext>
            </p:extLst>
          </p:nvPr>
        </p:nvGraphicFramePr>
        <p:xfrm>
          <a:off x="1219200" y="838200"/>
          <a:ext cx="9550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89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781" y="2286000"/>
            <a:ext cx="5037529" cy="276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9116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1800" b="1" dirty="0">
                <a:solidFill>
                  <a:srgbClr val="FF0000"/>
                </a:solidFill>
                <a:latin typeface="Tahoma"/>
                <a:cs typeface="Tahoma"/>
              </a:rPr>
              <a:t>Focussed </a:t>
            </a:r>
            <a:r>
              <a:rPr lang="en-GB" b="1" dirty="0">
                <a:solidFill>
                  <a:srgbClr val="FF0000"/>
                </a:solidFill>
                <a:latin typeface="Tahoma"/>
                <a:cs typeface="Tahoma"/>
              </a:rPr>
              <a:t>and clear two-way communication between officials and England Athletics </a:t>
            </a:r>
          </a:p>
          <a:p>
            <a:pPr marL="299085" marR="34226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b="1" spc="-25" dirty="0">
                <a:solidFill>
                  <a:srgbClr val="FF0000"/>
                </a:solidFill>
                <a:latin typeface="Tahoma"/>
                <a:cs typeface="Tahoma"/>
              </a:rPr>
              <a:t>Officials progression and pathway simplified and communicated to all parties e.g., clubs, officials</a:t>
            </a:r>
          </a:p>
          <a:p>
            <a:pPr marL="299085" marR="34226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b="1" spc="-25" dirty="0">
                <a:solidFill>
                  <a:srgbClr val="FF0000"/>
                </a:solidFill>
                <a:latin typeface="Tahoma"/>
                <a:cs typeface="Tahoma"/>
              </a:rPr>
              <a:t>Establishing officials reward scheme to recognise the hard work, support and commitment of officials and volunteers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3864" y="2187066"/>
            <a:ext cx="4872355" cy="3400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b="1" spc="-25" dirty="0">
                <a:solidFill>
                  <a:srgbClr val="FF0000"/>
                </a:solidFill>
                <a:latin typeface="Tahoma"/>
                <a:cs typeface="Tahoma"/>
              </a:rPr>
              <a:t>Modernising the officials education process to reflect the nature of peoples work/life balance</a:t>
            </a:r>
          </a:p>
          <a:p>
            <a:pPr marL="12065">
              <a:spcBef>
                <a:spcPts val="100"/>
              </a:spcBef>
              <a:tabLst>
                <a:tab pos="299085" algn="l"/>
                <a:tab pos="299720" algn="l"/>
              </a:tabLst>
            </a:pPr>
            <a:endParaRPr lang="en-GB" b="1" spc="-2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b="1" spc="-25" dirty="0">
                <a:solidFill>
                  <a:srgbClr val="FF0000"/>
                </a:solidFill>
                <a:latin typeface="Tahoma"/>
                <a:cs typeface="Tahoma"/>
              </a:rPr>
              <a:t>Updated officials education resources e.g. videos of processes within disciplines</a:t>
            </a:r>
          </a:p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GB" b="1" spc="-2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GB" sz="1800" b="1" spc="-25" dirty="0">
                <a:solidFill>
                  <a:srgbClr val="FF0000"/>
                </a:solidFill>
                <a:latin typeface="Tahoma"/>
                <a:cs typeface="Tahoma"/>
              </a:rPr>
              <a:t>Work closely with event/league organisers to enhance the officiating experience </a:t>
            </a:r>
          </a:p>
          <a:p>
            <a:pPr marL="299085" indent="-287020"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GB" sz="18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1066800"/>
            <a:ext cx="2347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Summary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875" y="609600"/>
            <a:ext cx="11658600" cy="6660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0" spc="-10" dirty="0">
                <a:solidFill>
                  <a:srgbClr val="FFFFFF"/>
                </a:solidFill>
              </a:rPr>
              <a:t>EVERY OFFICIAL HAS MADE E.A. PROUD. HOWEVER EACH OFFICIAL SHOULD CONGRATULATE THEMSELVES ON THE SUPPORT THEY HAVE PROVIDED TO THE SPORT</a:t>
            </a:r>
            <a:br>
              <a:rPr lang="en-GB" sz="5400" b="0" spc="-10" dirty="0">
                <a:solidFill>
                  <a:srgbClr val="FFFFFF"/>
                </a:solidFill>
              </a:rPr>
            </a:br>
            <a:br>
              <a:rPr lang="en-GB" sz="5400" b="0" spc="-10" dirty="0">
                <a:solidFill>
                  <a:srgbClr val="FFFFFF"/>
                </a:solidFill>
              </a:rPr>
            </a:br>
            <a:r>
              <a:rPr lang="en-GB" sz="5400" b="0" spc="-10">
                <a:solidFill>
                  <a:srgbClr val="FFFFFF"/>
                </a:solidFill>
              </a:rPr>
              <a:t> </a:t>
            </a:r>
            <a:br>
              <a:rPr lang="en-GB" sz="5400" b="0" spc="-10" dirty="0">
                <a:solidFill>
                  <a:srgbClr val="FFFFFF"/>
                </a:solidFill>
              </a:rPr>
            </a:br>
            <a:endParaRPr sz="5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468</Words>
  <Application>Microsoft Office PowerPoint</Application>
  <PresentationFormat>Widescreen</PresentationFormat>
  <Paragraphs>98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Tahoma</vt:lpstr>
      <vt:lpstr>Calibri</vt:lpstr>
      <vt:lpstr>Office Theme</vt:lpstr>
      <vt:lpstr>EA Officials Update</vt:lpstr>
      <vt:lpstr>OFFICIATING DEPARTMENT (ENGLAND ATHLETICS)</vt:lpstr>
      <vt:lpstr>Number of Licensed officials 2021 &amp; 2022  (Midlands/SW Tri-Region) – Levels 1-5 </vt:lpstr>
      <vt:lpstr>Officials Courses (2019 – 2022)</vt:lpstr>
      <vt:lpstr>OFFICIALS RESOURCES  </vt:lpstr>
      <vt:lpstr>OFFICIALS RECOGNITION </vt:lpstr>
      <vt:lpstr>MENTORING </vt:lpstr>
      <vt:lpstr>Summary</vt:lpstr>
      <vt:lpstr>EVERY OFFICIAL HAS MADE E.A. PROUD. HOWEVER EACH OFFICIAL SHOULD CONGRATULATE THEMSELVES ON THE SUPPORT THEY HAVE PROVIDED TO THE SPORT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Viki Brockett</dc:creator>
  <cp:lastModifiedBy>MARC RITCHIE</cp:lastModifiedBy>
  <cp:revision>2</cp:revision>
  <dcterms:created xsi:type="dcterms:W3CDTF">2022-07-29T03:20:54Z</dcterms:created>
  <dcterms:modified xsi:type="dcterms:W3CDTF">2022-11-05T12:43:26Z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2022-07-29T00:00:00Z</vt:filetime>
  </property>
</Properties>
</file>